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6" r:id="rId2"/>
    <p:sldId id="293" r:id="rId3"/>
    <p:sldId id="363" r:id="rId4"/>
    <p:sldId id="364" r:id="rId5"/>
    <p:sldId id="367" r:id="rId6"/>
    <p:sldId id="368" r:id="rId7"/>
    <p:sldId id="369" r:id="rId8"/>
    <p:sldId id="370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80" r:id="rId17"/>
    <p:sldId id="381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E4FE"/>
    <a:srgbClr val="D56160"/>
    <a:srgbClr val="FAEFF4"/>
    <a:srgbClr val="505050"/>
    <a:srgbClr val="22466F"/>
    <a:srgbClr val="537EB1"/>
    <a:srgbClr val="30629C"/>
    <a:srgbClr val="FCF6FC"/>
    <a:srgbClr val="F3F9ED"/>
    <a:srgbClr val="5885B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3" autoAdjust="0"/>
    <p:restoredTop sz="95995"/>
  </p:normalViewPr>
  <p:slideViewPr>
    <p:cSldViewPr snapToGrid="0" showGuides="1">
      <p:cViewPr>
        <p:scale>
          <a:sx n="98" d="100"/>
          <a:sy n="98" d="100"/>
        </p:scale>
        <p:origin x="1296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54133-5F73-7849-B9A3-B48A42548B01}" type="datetimeFigureOut">
              <a:rPr kumimoji="1" lang="ko-Kore-KR" altLang="en-US" smtClean="0"/>
              <a:t>2024. 11. 19.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19D8E-D624-FE44-B892-49D54E4FDC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78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E028-9E88-4342-976C-49CA0DDAFA58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0C93-3252-FE42-802B-B39656650D13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3E82-6C0B-DB45-9DD3-C4FE3AB0E152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CD34-CD0D-FC4D-BC29-5504468B5FEE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5EC-2B29-A044-A8A6-5633CCB2A1A2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AF2C2-BBE8-E246-A319-CF4480BF4FF7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2373-6F3C-4748-97CD-B315F7657C0A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C728-D340-3B42-94F0-AAE57C4ABF34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FF38-20DF-F84B-8179-959163A5F91C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9C9D-713E-0F4F-8AC1-80E364BC44C7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C4B1-BDA6-C549-A89B-561EB600A214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3434-EF20-9442-9D3A-65FB1B011BCF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419D-56CE-864D-A2FB-16B98C7DFB0C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23E7-4464-5947-B22A-1788CF9BED76}" type="datetime1">
              <a:rPr lang="ko-KR" altLang="en-US" smtClean="0"/>
              <a:t>2024. 11. 19.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로고, 상징, 폰트, 등록 상표이(가) 표시된 사진&#10;&#10;자동 생성된 설명">
            <a:extLst>
              <a:ext uri="{FF2B5EF4-FFF2-40B4-BE49-F238E27FC236}">
                <a16:creationId xmlns:a16="http://schemas.microsoft.com/office/drawing/2014/main" id="{8982F9EA-8AC3-E17F-3585-8B590C26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97" y="477297"/>
            <a:ext cx="1454074" cy="147047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754C8-8BB8-9846-8109-C08AFD01D480}"/>
              </a:ext>
            </a:extLst>
          </p:cNvPr>
          <p:cNvGrpSpPr/>
          <p:nvPr/>
        </p:nvGrpSpPr>
        <p:grpSpPr>
          <a:xfrm>
            <a:off x="1996085" y="2402809"/>
            <a:ext cx="8190212" cy="2052381"/>
            <a:chOff x="2005703" y="2264222"/>
            <a:chExt cx="8190212" cy="20523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2005703" y="2264222"/>
              <a:ext cx="8190212" cy="1323439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pPr algn="ctr"/>
              <a:r>
                <a:rPr lang="en-US" altLang="ko-KR" sz="4000" b="1" spc="-100" dirty="0">
                  <a:solidFill>
                    <a:srgbClr val="22466F"/>
                  </a:solidFill>
                  <a:latin typeface="+mj-ea"/>
                  <a:ea typeface="+mj-ea"/>
                </a:rPr>
                <a:t>Monitoring Air Quality &amp; Weather:</a:t>
              </a:r>
            </a:p>
            <a:p>
              <a:pPr algn="ctr"/>
              <a:r>
                <a:rPr lang="en-US" altLang="ko-KR" sz="4000" b="1" spc="-100" dirty="0">
                  <a:solidFill>
                    <a:srgbClr val="22466F"/>
                  </a:solidFill>
                  <a:latin typeface="+mj-ea"/>
                  <a:ea typeface="+mj-ea"/>
                </a:rPr>
                <a:t>A Real-Time Dashboard</a:t>
              </a:r>
              <a:endParaRPr lang="ko-KR" altLang="en-US" sz="4000" b="1" spc="-100" dirty="0">
                <a:solidFill>
                  <a:srgbClr val="22466F"/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870A11-4DCF-9EE6-0306-6B234A148270}"/>
                </a:ext>
              </a:extLst>
            </p:cNvPr>
            <p:cNvSpPr txBox="1"/>
            <p:nvPr/>
          </p:nvSpPr>
          <p:spPr>
            <a:xfrm>
              <a:off x="2363246" y="3916493"/>
              <a:ext cx="7465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PNU Department of Mathematics, Yuri-Ahn, 19 November 2024</a:t>
              </a:r>
              <a:endPara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B7889AAC-2911-A23C-5B37-CA9AC7291B32}"/>
                </a:ext>
              </a:extLst>
            </p:cNvPr>
            <p:cNvCxnSpPr>
              <a:cxnSpLocks/>
            </p:cNvCxnSpPr>
            <p:nvPr/>
          </p:nvCxnSpPr>
          <p:spPr>
            <a:xfrm>
              <a:off x="2005703" y="3683955"/>
              <a:ext cx="8180594" cy="0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D13177-4822-7A19-BE9A-89B5A592B708}"/>
              </a:ext>
            </a:extLst>
          </p:cNvPr>
          <p:cNvSpPr txBox="1"/>
          <p:nvPr/>
        </p:nvSpPr>
        <p:spPr>
          <a:xfrm>
            <a:off x="3817094" y="1931745"/>
            <a:ext cx="4538571" cy="477054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US" altLang="ko-KR" sz="2500" b="1" spc="-100" dirty="0">
                <a:solidFill>
                  <a:schemeClr val="accent1"/>
                </a:solidFill>
              </a:rPr>
              <a:t>Web Application Programming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FC805-1345-DE6F-115F-4D79A60C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8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2191-DE6F-3A9B-8A9A-2106EFC13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1C410291-45D5-D52F-B06A-A3BD286B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0" t="33033" r="29212" b="13096"/>
          <a:stretch/>
        </p:blipFill>
        <p:spPr>
          <a:xfrm>
            <a:off x="1610590" y="1534400"/>
            <a:ext cx="2597727" cy="39351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68A229-0BD4-D8FC-3012-0385F47AE8F8}"/>
              </a:ext>
            </a:extLst>
          </p:cNvPr>
          <p:cNvSpPr txBox="1"/>
          <p:nvPr/>
        </p:nvSpPr>
        <p:spPr>
          <a:xfrm>
            <a:off x="398594" y="380539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7E231-E376-FCD4-1DDF-5376D12C6FB7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CAD29-1E46-765F-077D-2D1E61D3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4688EF4-4667-5224-990B-CD00237D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18307" r="14438" b="35641"/>
          <a:stretch/>
        </p:blipFill>
        <p:spPr>
          <a:xfrm>
            <a:off x="5740871" y="257055"/>
            <a:ext cx="5612929" cy="2514837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49B567B-76B1-F7E3-4920-06BB5ECB1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24005" r="3299" b="30812"/>
          <a:stretch/>
        </p:blipFill>
        <p:spPr>
          <a:xfrm>
            <a:off x="5751262" y="4089943"/>
            <a:ext cx="6248683" cy="2355765"/>
          </a:xfrm>
          <a:prstGeom prst="rect">
            <a:avLst/>
          </a:prstGeom>
        </p:spPr>
      </p:pic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587709-9117-8192-C68B-617712D02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72552" r="14438" b="3382"/>
          <a:stretch/>
        </p:blipFill>
        <p:spPr>
          <a:xfrm>
            <a:off x="5740871" y="2771892"/>
            <a:ext cx="5612929" cy="13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58C-974F-7248-7002-27E78914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883A21F-A610-DBF1-BE8F-5D34C6F3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0" t="32856" r="8832" b="12391"/>
          <a:stretch/>
        </p:blipFill>
        <p:spPr>
          <a:xfrm>
            <a:off x="1809781" y="1553441"/>
            <a:ext cx="2317173" cy="39595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87678-7C88-CD7D-BDDB-3CF2BFB74FD3}"/>
              </a:ext>
            </a:extLst>
          </p:cNvPr>
          <p:cNvSpPr txBox="1"/>
          <p:nvPr/>
        </p:nvSpPr>
        <p:spPr>
          <a:xfrm>
            <a:off x="398594" y="380539"/>
            <a:ext cx="5139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Air Quality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E4FF2B-12F5-1F12-D688-6C4524C62983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35CB8-2589-1FCC-6F5C-98D38921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536BF13-26FA-45BA-A8D1-9546CB4C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32685" r="20755" b="11605"/>
          <a:stretch/>
        </p:blipFill>
        <p:spPr>
          <a:xfrm>
            <a:off x="5275118" y="1683582"/>
            <a:ext cx="5822372" cy="34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D2F3E-BDF1-A1D5-A21F-6E0B5D26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28464DC-8AD0-0E5C-37B9-C445BD3E1E90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263A6C-8571-EE5E-1D10-2695FC47D529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870F62-2738-0462-DA62-C9BF7658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7515B9B-F833-9D80-B83A-65898BD2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t="13247" b="8693"/>
          <a:stretch/>
        </p:blipFill>
        <p:spPr>
          <a:xfrm>
            <a:off x="2361397" y="1459547"/>
            <a:ext cx="7464483" cy="4607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8BAAE-C434-9902-BB6B-D71AADBBB6C5}"/>
              </a:ext>
            </a:extLst>
          </p:cNvPr>
          <p:cNvSpPr txBox="1"/>
          <p:nvPr/>
        </p:nvSpPr>
        <p:spPr>
          <a:xfrm>
            <a:off x="8361218" y="2575503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When button is clicked,</a:t>
            </a:r>
          </a:p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the corresponding </a:t>
            </a:r>
            <a:r>
              <a:rPr lang="en-US" altLang="ko-Kore-KR" sz="16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chart</a:t>
            </a:r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is displayed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AE479-B016-71EE-1107-54240D47DB0C}"/>
              </a:ext>
            </a:extLst>
          </p:cNvPr>
          <p:cNvSpPr txBox="1"/>
          <p:nvPr/>
        </p:nvSpPr>
        <p:spPr>
          <a:xfrm>
            <a:off x="616506" y="4813678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By default, the temperature</a:t>
            </a:r>
          </a:p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chart is displayed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1FA9EAD-96D0-F9A0-65CB-1D202CDABF60}"/>
              </a:ext>
            </a:extLst>
          </p:cNvPr>
          <p:cNvSpPr/>
          <p:nvPr/>
        </p:nvSpPr>
        <p:spPr>
          <a:xfrm>
            <a:off x="2786416" y="2089501"/>
            <a:ext cx="6614444" cy="440823"/>
          </a:xfrm>
          <a:prstGeom prst="roundRect">
            <a:avLst/>
          </a:prstGeom>
          <a:noFill/>
          <a:ln w="19050">
            <a:solidFill>
              <a:srgbClr val="01E4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AE312CA-1C72-EEEF-B0A8-DCC8399E3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77389" r="41697" b="13285"/>
          <a:stretch/>
        </p:blipFill>
        <p:spPr>
          <a:xfrm>
            <a:off x="387019" y="5549645"/>
            <a:ext cx="4934580" cy="7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A32F0-2C52-B8C8-EC98-66099402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B96B4A9-68DD-6168-94B4-0C5199C9D0B4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9B5E77-A0AB-C738-BEFB-C005BFF90C99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473A0C-0E91-391D-3ED3-61BA1263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AA2BA62-FA91-D7C5-494A-C336822A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t="14184" r="24898" b="29695"/>
          <a:stretch/>
        </p:blipFill>
        <p:spPr>
          <a:xfrm>
            <a:off x="6158855" y="247028"/>
            <a:ext cx="5184632" cy="3346105"/>
          </a:xfrm>
          <a:prstGeom prst="rect">
            <a:avLst/>
          </a:prstGeom>
        </p:spPr>
      </p:pic>
      <p:pic>
        <p:nvPicPr>
          <p:cNvPr id="11" name="그림 10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338349-7FDA-3C33-08E3-2950168E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 t="39585" r="31423" b="7172"/>
          <a:stretch/>
        </p:blipFill>
        <p:spPr>
          <a:xfrm>
            <a:off x="6138755" y="3593133"/>
            <a:ext cx="4541534" cy="3128342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096CF15-8262-922B-30B1-EE33D5B7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t="30881" r="6545" b="14672"/>
          <a:stretch/>
        </p:blipFill>
        <p:spPr>
          <a:xfrm>
            <a:off x="718009" y="1174736"/>
            <a:ext cx="5179135" cy="2637987"/>
          </a:xfrm>
          <a:prstGeom prst="rect">
            <a:avLst/>
          </a:prstGeom>
        </p:spPr>
      </p:pic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3D6DE1D-0949-0C55-4C89-2F3419A5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30092" r="6342" b="14199"/>
          <a:stretch/>
        </p:blipFill>
        <p:spPr>
          <a:xfrm>
            <a:off x="718009" y="3926889"/>
            <a:ext cx="517913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DBA19-1865-7C82-A6A9-6D5D4442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9CEFC69-1D62-F319-2CAE-3656D4C7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2" t="31041" r="6182" b="13662"/>
          <a:stretch/>
        </p:blipFill>
        <p:spPr>
          <a:xfrm>
            <a:off x="718009" y="1199421"/>
            <a:ext cx="5237710" cy="2699126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7C22797-3297-E5CE-43B9-CCBEE42B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31282" r="5671" b="14984"/>
          <a:stretch/>
        </p:blipFill>
        <p:spPr>
          <a:xfrm>
            <a:off x="718009" y="3909883"/>
            <a:ext cx="5237710" cy="2604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BD59D0-EEBC-D630-B848-EA77AB28AFE3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EC96CC-B1F3-8857-5F61-937B51559B01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D6CDC0-EA41-D05F-D290-457B6E91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7" name="그림 1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D7EB509-BE23-F2FD-2064-A73BC13FF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20069" r="19073" b="3436"/>
          <a:stretch/>
        </p:blipFill>
        <p:spPr>
          <a:xfrm>
            <a:off x="6117656" y="1505081"/>
            <a:ext cx="5757080" cy="4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5A2B8-6859-7F53-3566-F9AA9BE3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63B6FCDC-3463-3095-49AA-BE7AA44E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30835" r="6315" b="14278"/>
          <a:stretch/>
        </p:blipFill>
        <p:spPr>
          <a:xfrm>
            <a:off x="755072" y="2164830"/>
            <a:ext cx="5403273" cy="27743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16D36A-8B5E-231E-0D6A-24F1EFD09443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37AAF4-CE85-83DF-C55C-893B4A2BD9CC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5E2A2-9300-DFA3-7107-8A90236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3F33FC7-2EC5-92E4-0BB5-FF32F935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6662" r="30139" b="17361"/>
          <a:stretch/>
        </p:blipFill>
        <p:spPr>
          <a:xfrm>
            <a:off x="6358097" y="645267"/>
            <a:ext cx="4995703" cy="4177579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C0BEEB7-C074-2ECF-5ED7-30D15CFA8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t="65349" r="46213" b="8544"/>
          <a:stretch/>
        </p:blipFill>
        <p:spPr>
          <a:xfrm>
            <a:off x="6358097" y="4812455"/>
            <a:ext cx="3213222" cy="15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01197-7110-C229-8E2B-81391E4E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646424E-85FF-0E9D-FACF-A6914B4E6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6" t="13248" b="9045"/>
          <a:stretch/>
        </p:blipFill>
        <p:spPr>
          <a:xfrm>
            <a:off x="2368056" y="1357194"/>
            <a:ext cx="7455887" cy="4586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82A278-C43E-B34D-A54A-27CF02472F1D}"/>
              </a:ext>
            </a:extLst>
          </p:cNvPr>
          <p:cNvSpPr txBox="1"/>
          <p:nvPr/>
        </p:nvSpPr>
        <p:spPr>
          <a:xfrm>
            <a:off x="398594" y="380539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About the Dashboard: Insights and Development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CD955B-8CBC-7F75-C6A7-92D0B59880D6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51351F-8831-0C7E-BF9E-759443C5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4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DEF29-8E2F-EA49-DB22-5C82C2DBD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11D87D-61B8-CCDD-E572-210D57BB5433}"/>
              </a:ext>
            </a:extLst>
          </p:cNvPr>
          <p:cNvSpPr txBox="1"/>
          <p:nvPr/>
        </p:nvSpPr>
        <p:spPr>
          <a:xfrm>
            <a:off x="398594" y="380539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About the Dashboard: Insights and Development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DBE11A3-E54D-CCB6-9238-E5F0FADF6284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158A5E-8CA9-9CA2-BE93-A104B1B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081421-4672-849B-9397-F465C8DF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5" t="19643" r="12064" b="15511"/>
          <a:stretch/>
        </p:blipFill>
        <p:spPr>
          <a:xfrm>
            <a:off x="1438538" y="1696770"/>
            <a:ext cx="5606497" cy="4075001"/>
          </a:xfrm>
          <a:prstGeom prst="rect">
            <a:avLst/>
          </a:prstGeom>
        </p:spPr>
      </p:pic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10F2DC7-0CF6-409F-982E-3CD34EF6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8" t="59028" r="26695" b="10959"/>
          <a:stretch/>
        </p:blipFill>
        <p:spPr>
          <a:xfrm>
            <a:off x="7660786" y="2799088"/>
            <a:ext cx="2761294" cy="18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01F17-E4D0-C8FA-7231-97A706EB7796}"/>
              </a:ext>
            </a:extLst>
          </p:cNvPr>
          <p:cNvSpPr txBox="1"/>
          <p:nvPr/>
        </p:nvSpPr>
        <p:spPr>
          <a:xfrm>
            <a:off x="1846279" y="2792052"/>
            <a:ext cx="8499443" cy="1088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5500" b="1" dirty="0">
                <a:solidFill>
                  <a:srgbClr val="22466F"/>
                </a:solidFill>
                <a:latin typeface="+mj-ea"/>
                <a:ea typeface="+mj-ea"/>
              </a:rPr>
              <a:t>Thank you for listening!</a:t>
            </a:r>
            <a:endParaRPr lang="ko-KR" altLang="en-US" sz="5500" b="1" dirty="0">
              <a:solidFill>
                <a:srgbClr val="22466F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230977-C893-FB8D-2BBC-1BB6D11E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FB5D0FA0-4D44-91F7-C7D5-67937106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BA1BA7-342E-EA63-5C6C-6A05208A5BDB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486E4B-24D2-0F03-42EA-ED19603DD908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55C-BB6B-9AF2-FA85-7255C6D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F7072-5215-7109-7695-C8DE7BD3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3C745E0-E2A7-43E9-7A4E-463F485EF259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337DE3-BDAC-F6F9-F7E5-35BCC6320AFD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9F0BF-E834-46C2-2C5A-CDF42682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68C8371-C791-3FB0-C679-F27D0331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2A1F-3ECD-FD71-D1CD-70DD32C6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0159FF-BEC3-1929-3EFC-059648CB4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95D142-BEE4-FE9C-85CE-8792EF5AEFB2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15131C-D802-71C2-28E0-D90673EBA6CA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84AF8-5D14-EFA6-815F-C52B2143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2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0A967-2D2C-82DE-4E20-D49FB539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331CA80-A408-BECC-0181-A32EA59D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r="81458" b="8589"/>
          <a:stretch/>
        </p:blipFill>
        <p:spPr>
          <a:xfrm>
            <a:off x="1558290" y="1357194"/>
            <a:ext cx="1682750" cy="4613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E2A23C-A2DF-BAE1-6689-DF9E443FD7A1}"/>
              </a:ext>
            </a:extLst>
          </p:cNvPr>
          <p:cNvSpPr txBox="1"/>
          <p:nvPr/>
        </p:nvSpPr>
        <p:spPr>
          <a:xfrm>
            <a:off x="398594" y="380539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Sidebar: Including Navigation Bar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14039B-7057-C21E-949B-2DB9F4CE8753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AF46FA-92C9-0349-71F2-59090843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FD02478-F354-5B5F-8CD7-9AA511E5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4" r="81766" b="8447"/>
          <a:stretch/>
        </p:blipFill>
        <p:spPr>
          <a:xfrm>
            <a:off x="3704503" y="1357194"/>
            <a:ext cx="1655115" cy="4613298"/>
          </a:xfrm>
          <a:prstGeom prst="rect">
            <a:avLst/>
          </a:prstGeom>
        </p:spPr>
      </p:pic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84BCFA4-6D2B-C2F4-7F94-FBEEA5801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t="23316" r="26732" b="6334"/>
          <a:stretch/>
        </p:blipFill>
        <p:spPr>
          <a:xfrm>
            <a:off x="6143868" y="2284913"/>
            <a:ext cx="4681394" cy="3929202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DDF83C0-7F19-9DAC-8D08-4E0750B36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42861" r="49651" b="32818"/>
          <a:stretch/>
        </p:blipFill>
        <p:spPr>
          <a:xfrm>
            <a:off x="6143868" y="735060"/>
            <a:ext cx="2371166" cy="1407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1C8C6-AECD-7105-F0F4-7FBBD2C641DE}"/>
              </a:ext>
            </a:extLst>
          </p:cNvPr>
          <p:cNvSpPr txBox="1"/>
          <p:nvPr/>
        </p:nvSpPr>
        <p:spPr>
          <a:xfrm>
            <a:off x="2667904" y="37631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Mouse Hover</a:t>
            </a:r>
            <a:endParaRPr kumimoji="1" lang="ko-Kore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B98688-26AF-28E2-4E4D-F93AC8ACAC4F}"/>
              </a:ext>
            </a:extLst>
          </p:cNvPr>
          <p:cNvCxnSpPr/>
          <p:nvPr/>
        </p:nvCxnSpPr>
        <p:spPr>
          <a:xfrm>
            <a:off x="2853012" y="3653683"/>
            <a:ext cx="11582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742A9-3050-3319-8B86-C31692AB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88EB150-51BA-424B-788C-A4E1E43F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t="13247" b="8590"/>
          <a:stretch/>
        </p:blipFill>
        <p:spPr>
          <a:xfrm>
            <a:off x="2370009" y="1461693"/>
            <a:ext cx="7451982" cy="46133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6CC385-54EB-89A3-3DB8-D59AD529BF9D}"/>
              </a:ext>
            </a:extLst>
          </p:cNvPr>
          <p:cNvSpPr txBox="1"/>
          <p:nvPr/>
        </p:nvSpPr>
        <p:spPr>
          <a:xfrm>
            <a:off x="398594" y="380539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9AC5D48-3238-A692-8135-09F96A74C404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D77C92-E530-0987-DB1A-6A5AD8A3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7207-9E4E-A8C4-DE32-BD6EE243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1B981C1D-6248-1DA2-3BDD-F5CA797D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5" t="23896" r="23831" b="68282"/>
          <a:stretch/>
        </p:blipFill>
        <p:spPr>
          <a:xfrm>
            <a:off x="1204064" y="1423251"/>
            <a:ext cx="4435533" cy="659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823AC-4676-C742-DD43-3DD672AE4231}"/>
              </a:ext>
            </a:extLst>
          </p:cNvPr>
          <p:cNvSpPr txBox="1"/>
          <p:nvPr/>
        </p:nvSpPr>
        <p:spPr>
          <a:xfrm>
            <a:off x="398594" y="380539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Weather-Message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315281-A9AE-39B9-7D0E-820A128F4E0B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536FD8-9E2A-C8FA-B894-E8D6CE6A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2B38CC-02DC-2B91-B405-C8DF6115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 t="19048" r="6851" b="32026"/>
          <a:stretch/>
        </p:blipFill>
        <p:spPr>
          <a:xfrm>
            <a:off x="911881" y="2511631"/>
            <a:ext cx="6703563" cy="2869493"/>
          </a:xfrm>
          <a:prstGeom prst="rect">
            <a:avLst/>
          </a:prstGeom>
        </p:spPr>
      </p:pic>
      <p:pic>
        <p:nvPicPr>
          <p:cNvPr id="8" name="그림 7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74A4C2A-4467-B775-1BA0-3AF43E392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23883" r="48887" b="67436"/>
          <a:stretch/>
        </p:blipFill>
        <p:spPr>
          <a:xfrm>
            <a:off x="2483347" y="5282509"/>
            <a:ext cx="3548842" cy="619304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86BEC08-B521-1C2D-6B7A-C4AB2F28B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9694" r="27020" b="6028"/>
          <a:stretch/>
        </p:blipFill>
        <p:spPr>
          <a:xfrm>
            <a:off x="6424780" y="1080092"/>
            <a:ext cx="5320144" cy="4723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F6E9D5-357A-AD02-388A-834FD69E3F6A}"/>
              </a:ext>
            </a:extLst>
          </p:cNvPr>
          <p:cNvSpPr txBox="1"/>
          <p:nvPr/>
        </p:nvSpPr>
        <p:spPr>
          <a:xfrm>
            <a:off x="496383" y="25116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0DBFF-8FEF-A0C3-BE72-8BD1AA3806FC}"/>
              </a:ext>
            </a:extLst>
          </p:cNvPr>
          <p:cNvSpPr txBox="1"/>
          <p:nvPr/>
        </p:nvSpPr>
        <p:spPr>
          <a:xfrm>
            <a:off x="2101147" y="5305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0F2DD-5E29-893A-FF9A-4AF597073C33}"/>
              </a:ext>
            </a:extLst>
          </p:cNvPr>
          <p:cNvSpPr txBox="1"/>
          <p:nvPr/>
        </p:nvSpPr>
        <p:spPr>
          <a:xfrm>
            <a:off x="6009282" y="11327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4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D0B2F-EECD-E6BA-3F4A-2BC22A5A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F92F480-FAFA-7CA3-4F5A-1A85D8884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 t="19048" r="6851" b="32026"/>
          <a:stretch/>
        </p:blipFill>
        <p:spPr>
          <a:xfrm>
            <a:off x="891099" y="3197969"/>
            <a:ext cx="6703563" cy="28694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57C0BA-4700-6BA2-25FA-2C0E6D797F07}"/>
              </a:ext>
            </a:extLst>
          </p:cNvPr>
          <p:cNvSpPr txBox="1"/>
          <p:nvPr/>
        </p:nvSpPr>
        <p:spPr>
          <a:xfrm>
            <a:off x="475601" y="31979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FFB0468D-37C4-1FED-6ED8-F07B99C4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4" t="32862" r="51767" b="42193"/>
          <a:stretch/>
        </p:blipFill>
        <p:spPr>
          <a:xfrm>
            <a:off x="1784577" y="1230934"/>
            <a:ext cx="2348346" cy="1760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A55D77-5046-5827-FF60-021FEDCE27DA}"/>
              </a:ext>
            </a:extLst>
          </p:cNvPr>
          <p:cNvSpPr txBox="1"/>
          <p:nvPr/>
        </p:nvSpPr>
        <p:spPr>
          <a:xfrm>
            <a:off x="398594" y="380539"/>
            <a:ext cx="793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Location &amp; Date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Sunrise &amp;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Sunset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EFF3E0-B94B-C964-F1E9-8BBD47220CDD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FE1F1E-4AA8-FABF-0BA7-084098F9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521E557-3B4B-9A41-83F9-0A537E795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24041" r="34606" b="22717"/>
          <a:stretch/>
        </p:blipFill>
        <p:spPr>
          <a:xfrm>
            <a:off x="6096000" y="1042865"/>
            <a:ext cx="4952817" cy="3671486"/>
          </a:xfrm>
          <a:prstGeom prst="rect">
            <a:avLst/>
          </a:prstGeom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184A6C7-C6DE-0380-F7C4-21BA876EE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69383" r="3432" b="12940"/>
          <a:stretch/>
        </p:blipFill>
        <p:spPr>
          <a:xfrm>
            <a:off x="4830471" y="4922920"/>
            <a:ext cx="6890476" cy="1016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410C45-7633-2D5D-79AC-6644DB176C1F}"/>
              </a:ext>
            </a:extLst>
          </p:cNvPr>
          <p:cNvSpPr txBox="1"/>
          <p:nvPr/>
        </p:nvSpPr>
        <p:spPr>
          <a:xfrm>
            <a:off x="5680502" y="10796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6DC5A-FEF0-60E5-FA67-6DAC3C211BAF}"/>
              </a:ext>
            </a:extLst>
          </p:cNvPr>
          <p:cNvSpPr txBox="1"/>
          <p:nvPr/>
        </p:nvSpPr>
        <p:spPr>
          <a:xfrm>
            <a:off x="4622722" y="49229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4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A8240-C999-B214-8179-4C9C3EAB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14FB1C-F874-E34D-5366-2D9B9025536E}"/>
              </a:ext>
            </a:extLst>
          </p:cNvPr>
          <p:cNvSpPr txBox="1"/>
          <p:nvPr/>
        </p:nvSpPr>
        <p:spPr>
          <a:xfrm>
            <a:off x="475601" y="3059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4D3A77D-DF91-C0EE-07C8-82020EBAF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4" t="56866" r="51767" b="31339"/>
          <a:stretch/>
        </p:blipFill>
        <p:spPr>
          <a:xfrm>
            <a:off x="1600691" y="1534529"/>
            <a:ext cx="2774372" cy="9834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BBCB9-D413-DB37-0B34-FA96C1E4C740}"/>
              </a:ext>
            </a:extLst>
          </p:cNvPr>
          <p:cNvSpPr txBox="1"/>
          <p:nvPr/>
        </p:nvSpPr>
        <p:spPr>
          <a:xfrm>
            <a:off x="398594" y="380539"/>
            <a:ext cx="58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Air Quality Summary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4D041B5-74FC-D282-95EF-F61847502B3A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98874-B47E-04F2-D957-C62C7BBC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2ECDE52-C1DA-1C6A-BBD0-22D2C840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23628" r="10385" b="22103"/>
          <a:stretch/>
        </p:blipFill>
        <p:spPr>
          <a:xfrm>
            <a:off x="891099" y="3031766"/>
            <a:ext cx="6572793" cy="3249458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0D7D9BC-BA13-B715-5CCE-B8B7C50ED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8255" r="31164" b="62288"/>
          <a:stretch/>
        </p:blipFill>
        <p:spPr>
          <a:xfrm>
            <a:off x="5876689" y="1458063"/>
            <a:ext cx="5231191" cy="1316832"/>
          </a:xfrm>
          <a:prstGeom prst="rect">
            <a:avLst/>
          </a:prstGeom>
        </p:spPr>
      </p:pic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1D4664B-F0FA-90E5-A55F-0BB8BB809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58998" r="49230" b="6055"/>
          <a:stretch/>
        </p:blipFill>
        <p:spPr>
          <a:xfrm>
            <a:off x="8084126" y="3031766"/>
            <a:ext cx="3632273" cy="2572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162B81-5769-80AE-4FC2-B247917CB162}"/>
              </a:ext>
            </a:extLst>
          </p:cNvPr>
          <p:cNvSpPr txBox="1"/>
          <p:nvPr/>
        </p:nvSpPr>
        <p:spPr>
          <a:xfrm>
            <a:off x="5461191" y="14580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6C65D-7973-D997-FEB8-46468A347E8A}"/>
              </a:ext>
            </a:extLst>
          </p:cNvPr>
          <p:cNvSpPr txBox="1"/>
          <p:nvPr/>
        </p:nvSpPr>
        <p:spPr>
          <a:xfrm>
            <a:off x="7671641" y="3077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12875</TotalTime>
  <Words>164</Words>
  <Application>Microsoft Macintosh PowerPoint</Application>
  <PresentationFormat>와이드스크린</PresentationFormat>
  <Paragraphs>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Pretendard</vt:lpstr>
      <vt:lpstr>Pretendard Black</vt:lpstr>
      <vt:lpstr>Pretendard Light</vt:lpstr>
      <vt:lpstr>S-Core Dream 3 Light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AhnYuri</cp:lastModifiedBy>
  <cp:revision>54</cp:revision>
  <dcterms:created xsi:type="dcterms:W3CDTF">2023-07-09T02:14:59Z</dcterms:created>
  <dcterms:modified xsi:type="dcterms:W3CDTF">2024-11-19T07:33:41Z</dcterms:modified>
</cp:coreProperties>
</file>